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12192000" cy="6858000"/>
  <p:notesSz cx="9309100" cy="7023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96" autoAdjust="0"/>
    <p:restoredTop sz="94660"/>
  </p:normalViewPr>
  <p:slideViewPr>
    <p:cSldViewPr snapToGrid="0">
      <p:cViewPr varScale="1">
        <p:scale>
          <a:sx n="62" d="100"/>
          <a:sy n="62" d="100"/>
        </p:scale>
        <p:origin x="1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04" cy="3521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193" y="0"/>
            <a:ext cx="4033804" cy="3521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23857-794D-40F4-8F2D-C45743ADABEF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70987"/>
            <a:ext cx="4033804" cy="3521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193" y="6670987"/>
            <a:ext cx="4033804" cy="3521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DE9FB-36AE-4893-895D-A842B6D86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21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3358-03F2-4FC1-BFFC-50C139D86ED2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382D-49F1-484C-8065-18BCFFFCC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88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3358-03F2-4FC1-BFFC-50C139D86ED2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382D-49F1-484C-8065-18BCFFFCC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8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3358-03F2-4FC1-BFFC-50C139D86ED2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382D-49F1-484C-8065-18BCFFFCC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74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3358-03F2-4FC1-BFFC-50C139D86ED2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382D-49F1-484C-8065-18BCFFFCC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7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3358-03F2-4FC1-BFFC-50C139D86ED2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382D-49F1-484C-8065-18BCFFFCC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4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3358-03F2-4FC1-BFFC-50C139D86ED2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382D-49F1-484C-8065-18BCFFFCC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4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3358-03F2-4FC1-BFFC-50C139D86ED2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382D-49F1-484C-8065-18BCFFFCC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31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3358-03F2-4FC1-BFFC-50C139D86ED2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382D-49F1-484C-8065-18BCFFFCC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99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3358-03F2-4FC1-BFFC-50C139D86ED2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382D-49F1-484C-8065-18BCFFFCC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1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3358-03F2-4FC1-BFFC-50C139D86ED2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382D-49F1-484C-8065-18BCFFFCC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45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3358-03F2-4FC1-BFFC-50C139D86ED2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382D-49F1-484C-8065-18BCFFFCC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76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63358-03F2-4FC1-BFFC-50C139D86ED2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D382D-49F1-484C-8065-18BCFFFCC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2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893884"/>
              </p:ext>
            </p:extLst>
          </p:nvPr>
        </p:nvGraphicFramePr>
        <p:xfrm>
          <a:off x="-1" y="0"/>
          <a:ext cx="12192000" cy="6679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6901"/>
                <a:gridCol w="1636769"/>
                <a:gridCol w="2216728"/>
                <a:gridCol w="1387602"/>
                <a:gridCol w="2032000"/>
                <a:gridCol w="2032000"/>
              </a:tblGrid>
              <a:tr h="389997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SCENARIO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BOUT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2496">
                <a:tc>
                  <a:txBody>
                    <a:bodyPr/>
                    <a:lstStyle/>
                    <a:p>
                      <a:r>
                        <a:rPr lang="en-US" dirty="0" smtClean="0"/>
                        <a:t>Bout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#________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Weight</a:t>
                      </a:r>
                      <a:r>
                        <a:rPr lang="en-US" baseline="0" dirty="0" smtClean="0"/>
                        <a:t> _______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Bracket</a:t>
                      </a:r>
                      <a:r>
                        <a:rPr lang="en-US" baseline="0" dirty="0" smtClean="0"/>
                        <a:t> 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Winner/</a:t>
                      </a:r>
                      <a:r>
                        <a:rPr lang="en-US" baseline="0" dirty="0" smtClean="0"/>
                        <a:t>Loser 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4994">
                <a:tc>
                  <a:txBody>
                    <a:bodyPr/>
                    <a:lstStyle/>
                    <a:p>
                      <a:r>
                        <a:rPr lang="en-US" dirty="0" smtClean="0"/>
                        <a:t>Belt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Combatives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ctr"/>
                      <a:r>
                        <a:rPr lang="en-US" baseline="0" dirty="0" smtClean="0"/>
                        <a:t>Procedures (1)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Escalation</a:t>
                      </a:r>
                      <a:r>
                        <a:rPr lang="en-US" baseline="0" dirty="0" smtClean="0"/>
                        <a:t> of Force</a:t>
                      </a:r>
                    </a:p>
                    <a:p>
                      <a:pPr algn="ctr"/>
                      <a:r>
                        <a:rPr lang="en-US" baseline="0" dirty="0" smtClean="0"/>
                        <a:t>(1)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Security</a:t>
                      </a:r>
                    </a:p>
                    <a:p>
                      <a:pPr algn="ctr"/>
                      <a:r>
                        <a:rPr lang="en-US" dirty="0" smtClean="0"/>
                        <a:t>(1)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Overall</a:t>
                      </a:r>
                      <a:r>
                        <a:rPr lang="en-US" baseline="0" dirty="0" smtClean="0"/>
                        <a:t> Outcome of Scenario (2)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Total: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9979">
                <a:tc>
                  <a:txBody>
                    <a:bodyPr/>
                    <a:lstStyle/>
                    <a:p>
                      <a:r>
                        <a:rPr lang="en-US" dirty="0" smtClean="0"/>
                        <a:t>Red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Signature___________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1909">
                <a:tc>
                  <a:txBody>
                    <a:bodyPr/>
                    <a:lstStyle/>
                    <a:p>
                      <a:r>
                        <a:rPr lang="en-US" dirty="0" smtClean="0"/>
                        <a:t>Blue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Signature___________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38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39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Wilder B SFC MIL USA TRADOC</dc:creator>
  <cp:lastModifiedBy>Smith, Wilder B SFC MIL USA TRADOC</cp:lastModifiedBy>
  <cp:revision>7</cp:revision>
  <cp:lastPrinted>2017-08-15T13:23:09Z</cp:lastPrinted>
  <dcterms:created xsi:type="dcterms:W3CDTF">2017-08-14T19:27:49Z</dcterms:created>
  <dcterms:modified xsi:type="dcterms:W3CDTF">2017-08-15T13:32:46Z</dcterms:modified>
</cp:coreProperties>
</file>